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369" r:id="rId2"/>
    <p:sldId id="370" r:id="rId3"/>
    <p:sldId id="268" r:id="rId4"/>
    <p:sldId id="377" r:id="rId5"/>
    <p:sldId id="285" r:id="rId6"/>
    <p:sldId id="283" r:id="rId7"/>
    <p:sldId id="286" r:id="rId8"/>
    <p:sldId id="288" r:id="rId9"/>
    <p:sldId id="287" r:id="rId10"/>
    <p:sldId id="289" r:id="rId11"/>
    <p:sldId id="290" r:id="rId12"/>
    <p:sldId id="291" r:id="rId13"/>
    <p:sldId id="292" r:id="rId14"/>
    <p:sldId id="293" r:id="rId15"/>
    <p:sldId id="296" r:id="rId16"/>
    <p:sldId id="295" r:id="rId17"/>
    <p:sldId id="297" r:id="rId18"/>
    <p:sldId id="298" r:id="rId19"/>
    <p:sldId id="375" r:id="rId20"/>
    <p:sldId id="314" r:id="rId21"/>
    <p:sldId id="378" r:id="rId22"/>
    <p:sldId id="379" r:id="rId23"/>
    <p:sldId id="256" r:id="rId24"/>
    <p:sldId id="324" r:id="rId25"/>
    <p:sldId id="323" r:id="rId26"/>
    <p:sldId id="321" r:id="rId27"/>
    <p:sldId id="316" r:id="rId28"/>
    <p:sldId id="330" r:id="rId29"/>
    <p:sldId id="376" r:id="rId30"/>
    <p:sldId id="372" r:id="rId31"/>
    <p:sldId id="373" r:id="rId32"/>
    <p:sldId id="359" r:id="rId33"/>
    <p:sldId id="360" r:id="rId34"/>
    <p:sldId id="374" r:id="rId35"/>
    <p:sldId id="371" r:id="rId3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6473" autoAdjust="0"/>
  </p:normalViewPr>
  <p:slideViewPr>
    <p:cSldViewPr snapToGrid="0">
      <p:cViewPr varScale="1">
        <p:scale>
          <a:sx n="110" d="100"/>
          <a:sy n="110" d="100"/>
        </p:scale>
        <p:origin x="16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11C20-8C9D-454E-AB04-2099999C06D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73A57-BDF8-4C2F-837B-AC5EF43F4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38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073A57-BDF8-4C2F-837B-AC5EF43F4B7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32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073A57-BDF8-4C2F-837B-AC5EF43F4B7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5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34102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09705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16687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599767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75660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09502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5543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41560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30183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9673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31376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18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46486C1-425F-4F69-BAFB-03005652B90B}"/>
              </a:ext>
            </a:extLst>
          </p:cNvPr>
          <p:cNvSpPr txBox="1"/>
          <p:nvPr/>
        </p:nvSpPr>
        <p:spPr>
          <a:xfrm>
            <a:off x="434566" y="289711"/>
            <a:ext cx="7102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Koolwaterstoffen</a:t>
            </a:r>
            <a:endParaRPr lang="nl-NL" sz="4000" baseline="-25000" dirty="0"/>
          </a:p>
        </p:txBody>
      </p:sp>
    </p:spTree>
    <p:extLst>
      <p:ext uri="{BB962C8B-B14F-4D97-AF65-F5344CB8AC3E}">
        <p14:creationId xmlns:p14="http://schemas.microsoft.com/office/powerpoint/2010/main" val="424651409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6F99CFF-E206-4422-38BF-047A5322431C}"/>
              </a:ext>
            </a:extLst>
          </p:cNvPr>
          <p:cNvSpPr txBox="1"/>
          <p:nvPr/>
        </p:nvSpPr>
        <p:spPr>
          <a:xfrm>
            <a:off x="444900" y="65985"/>
            <a:ext cx="3559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6</a:t>
            </a:r>
            <a:r>
              <a:rPr lang="nl-NL" sz="4800" dirty="0"/>
              <a:t>H</a:t>
            </a:r>
            <a:r>
              <a:rPr lang="nl-NL" sz="4800" baseline="-30000" dirty="0"/>
              <a:t>14</a:t>
            </a:r>
            <a:r>
              <a:rPr lang="nl-NL" sz="4800" dirty="0"/>
              <a:t>     </a:t>
            </a:r>
            <a:r>
              <a:rPr lang="nl-NL" sz="3600" dirty="0">
                <a:solidFill>
                  <a:srgbClr val="FF0000"/>
                </a:solidFill>
              </a:rPr>
              <a:t>hexaan</a:t>
            </a:r>
            <a:endParaRPr lang="nl-NL" sz="3600" baseline="-30000" dirty="0">
              <a:solidFill>
                <a:srgbClr val="FF000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6E9FC5F-82EB-143C-E415-3EDEE99A74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" t="9507" r="100" b="9344"/>
          <a:stretch/>
        </p:blipFill>
        <p:spPr>
          <a:xfrm>
            <a:off x="0" y="846087"/>
            <a:ext cx="9219245" cy="303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87273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" t="9507" r="100" b="9344"/>
          <a:stretch/>
        </p:blipFill>
        <p:spPr>
          <a:xfrm>
            <a:off x="0" y="846087"/>
            <a:ext cx="9219245" cy="3039291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44900" y="65985"/>
            <a:ext cx="3559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r>
              <a:rPr lang="nl-NL" sz="4800" dirty="0"/>
              <a:t>     </a:t>
            </a:r>
            <a:r>
              <a:rPr lang="nl-NL" sz="3600" dirty="0"/>
              <a:t>hexaan</a:t>
            </a:r>
            <a:endParaRPr lang="nl-NL" sz="3600" baseline="-30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371995"/>
              </p:ext>
            </p:extLst>
          </p:nvPr>
        </p:nvGraphicFramePr>
        <p:xfrm>
          <a:off x="1207622" y="3885378"/>
          <a:ext cx="6804000" cy="2972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984504" imgH="432816" progId="ACD.ChemSketch.20">
                  <p:embed/>
                </p:oleObj>
              </mc:Choice>
              <mc:Fallback>
                <p:oleObj r:id="rId3" imgW="984504" imgH="4328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622" y="3885378"/>
                        <a:ext cx="6804000" cy="2972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6915841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44900" y="65985"/>
            <a:ext cx="3559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r>
              <a:rPr lang="nl-NL" sz="4800" dirty="0"/>
              <a:t>     </a:t>
            </a:r>
            <a:r>
              <a:rPr lang="nl-NL" sz="3600" dirty="0"/>
              <a:t>hexaan</a:t>
            </a:r>
            <a:endParaRPr lang="nl-NL" sz="3600" baseline="-30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371995"/>
              </p:ext>
            </p:extLst>
          </p:nvPr>
        </p:nvGraphicFramePr>
        <p:xfrm>
          <a:off x="1207622" y="3885378"/>
          <a:ext cx="6804000" cy="2972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984504" imgH="432816" progId="ACD.ChemSketch.20">
                  <p:embed/>
                </p:oleObj>
              </mc:Choice>
              <mc:Fallback>
                <p:oleObj r:id="rId2" imgW="984504" imgH="4328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622" y="3885378"/>
                        <a:ext cx="6804000" cy="2972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83" y="1623590"/>
            <a:ext cx="7587877" cy="94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7313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44900" y="65985"/>
            <a:ext cx="3559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r>
              <a:rPr lang="nl-NL" sz="4800" dirty="0"/>
              <a:t>     </a:t>
            </a:r>
            <a:r>
              <a:rPr lang="nl-NL" sz="3600" dirty="0"/>
              <a:t>hexaan</a:t>
            </a:r>
            <a:endParaRPr lang="nl-NL" sz="3600" baseline="-300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83" y="1623590"/>
            <a:ext cx="7587877" cy="94009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" t="8269" r="2775" b="9590"/>
          <a:stretch/>
        </p:blipFill>
        <p:spPr>
          <a:xfrm>
            <a:off x="1236106" y="3290289"/>
            <a:ext cx="6747029" cy="232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90338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44900" y="65985"/>
            <a:ext cx="3559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r>
              <a:rPr lang="nl-NL" sz="4800" dirty="0"/>
              <a:t>     </a:t>
            </a:r>
            <a:r>
              <a:rPr lang="nl-NL" sz="3600" dirty="0"/>
              <a:t>hexaan</a:t>
            </a:r>
            <a:endParaRPr lang="nl-NL" sz="3600" baseline="-300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11172" b="31827"/>
          <a:stretch/>
        </p:blipFill>
        <p:spPr>
          <a:xfrm>
            <a:off x="1810693" y="3911097"/>
            <a:ext cx="5567882" cy="107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387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834962" y="525780"/>
            <a:ext cx="8478600" cy="5715000"/>
            <a:chOff x="871538" y="571500"/>
            <a:chExt cx="8478600" cy="5715000"/>
          </a:xfrm>
        </p:grpSpPr>
        <p:grpSp>
          <p:nvGrpSpPr>
            <p:cNvPr id="6" name="Groep 5"/>
            <p:cNvGrpSpPr/>
            <p:nvPr/>
          </p:nvGrpSpPr>
          <p:grpSpPr>
            <a:xfrm>
              <a:off x="871538" y="571500"/>
              <a:ext cx="8478600" cy="5715000"/>
              <a:chOff x="871538" y="571500"/>
              <a:chExt cx="8478600" cy="5715000"/>
            </a:xfrm>
          </p:grpSpPr>
          <p:pic>
            <p:nvPicPr>
              <p:cNvPr id="4" name="Afbeelding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1538" y="571500"/>
                <a:ext cx="7400925" cy="5715000"/>
              </a:xfrm>
              <a:prstGeom prst="rect">
                <a:avLst/>
              </a:prstGeom>
            </p:spPr>
          </p:pic>
          <p:pic>
            <p:nvPicPr>
              <p:cNvPr id="3" name="Afbeelding 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87" t="49551" r="62245" b="-566"/>
              <a:stretch/>
            </p:blipFill>
            <p:spPr>
              <a:xfrm rot="15190089">
                <a:off x="6488344" y="2943062"/>
                <a:ext cx="2808064" cy="2915524"/>
              </a:xfrm>
              <a:prstGeom prst="rect">
                <a:avLst/>
              </a:prstGeom>
            </p:spPr>
          </p:pic>
        </p:grpSp>
        <p:sp>
          <p:nvSpPr>
            <p:cNvPr id="2" name="Rechthoek 1"/>
            <p:cNvSpPr/>
            <p:nvPr/>
          </p:nvSpPr>
          <p:spPr>
            <a:xfrm rot="19212347">
              <a:off x="6188555" y="4004440"/>
              <a:ext cx="266463" cy="204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6489700" y="365760"/>
            <a:ext cx="3218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vertakt</a:t>
            </a:r>
          </a:p>
        </p:txBody>
      </p:sp>
    </p:spTree>
    <p:extLst>
      <p:ext uri="{BB962C8B-B14F-4D97-AF65-F5344CB8AC3E}">
        <p14:creationId xmlns:p14="http://schemas.microsoft.com/office/powerpoint/2010/main" val="415356811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grpSp>
        <p:nvGrpSpPr>
          <p:cNvPr id="13" name="Groep 12"/>
          <p:cNvGrpSpPr/>
          <p:nvPr/>
        </p:nvGrpSpPr>
        <p:grpSpPr>
          <a:xfrm>
            <a:off x="590517" y="126749"/>
            <a:ext cx="6507399" cy="4426329"/>
            <a:chOff x="871538" y="571500"/>
            <a:chExt cx="8478600" cy="5715000"/>
          </a:xfrm>
        </p:grpSpPr>
        <p:grpSp>
          <p:nvGrpSpPr>
            <p:cNvPr id="14" name="Groep 13"/>
            <p:cNvGrpSpPr/>
            <p:nvPr/>
          </p:nvGrpSpPr>
          <p:grpSpPr>
            <a:xfrm>
              <a:off x="871538" y="571500"/>
              <a:ext cx="8478600" cy="5715000"/>
              <a:chOff x="871538" y="571500"/>
              <a:chExt cx="8478600" cy="5715000"/>
            </a:xfrm>
          </p:grpSpPr>
          <p:pic>
            <p:nvPicPr>
              <p:cNvPr id="16" name="Afbeelding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1538" y="571500"/>
                <a:ext cx="7400925" cy="5715000"/>
              </a:xfrm>
              <a:prstGeom prst="rect">
                <a:avLst/>
              </a:prstGeom>
            </p:spPr>
          </p:pic>
          <p:pic>
            <p:nvPicPr>
              <p:cNvPr id="17" name="Afbeelding 16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87" t="49551" r="62245" b="-566"/>
              <a:stretch/>
            </p:blipFill>
            <p:spPr>
              <a:xfrm rot="15190089">
                <a:off x="6488344" y="2943062"/>
                <a:ext cx="2808064" cy="2915524"/>
              </a:xfrm>
              <a:prstGeom prst="rect">
                <a:avLst/>
              </a:prstGeom>
            </p:spPr>
          </p:pic>
        </p:grpSp>
        <p:sp>
          <p:nvSpPr>
            <p:cNvPr id="15" name="Rechthoek 14"/>
            <p:cNvSpPr/>
            <p:nvPr/>
          </p:nvSpPr>
          <p:spPr>
            <a:xfrm rot="19212347">
              <a:off x="6188555" y="4004440"/>
              <a:ext cx="266463" cy="204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996504927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6</a:t>
            </a:r>
            <a:r>
              <a:rPr lang="nl-NL" sz="4800" dirty="0"/>
              <a:t>H</a:t>
            </a:r>
            <a:r>
              <a:rPr lang="nl-NL" sz="4800" baseline="-30000" dirty="0"/>
              <a:t>14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23936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940279" y="4315343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6</a:t>
            </a:r>
            <a:r>
              <a:rPr lang="nl-NL" sz="4800" dirty="0"/>
              <a:t>H</a:t>
            </a:r>
            <a:r>
              <a:rPr lang="nl-NL" sz="4800" baseline="-30000" dirty="0"/>
              <a:t>14</a:t>
            </a:r>
            <a:endParaRPr lang="nl-NL" sz="2800" dirty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11172" b="31827"/>
          <a:stretch/>
        </p:blipFill>
        <p:spPr>
          <a:xfrm>
            <a:off x="1940279" y="2030294"/>
            <a:ext cx="5567882" cy="107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97176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940279" y="4315343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48667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6</a:t>
            </a:r>
            <a:r>
              <a:rPr lang="nl-NL" sz="4800" dirty="0"/>
              <a:t>H</a:t>
            </a:r>
            <a:r>
              <a:rPr lang="nl-NL" sz="4800" baseline="-30000" dirty="0"/>
              <a:t>14</a:t>
            </a:r>
            <a:r>
              <a:rPr lang="nl-NL" sz="4800" dirty="0"/>
              <a:t>          </a:t>
            </a:r>
            <a:r>
              <a:rPr lang="nl-NL" sz="4000" dirty="0">
                <a:solidFill>
                  <a:srgbClr val="FF0000"/>
                </a:solidFill>
              </a:rPr>
              <a:t>isomeren</a:t>
            </a:r>
            <a:endParaRPr lang="nl-NL" sz="4000" baseline="-30000" dirty="0">
              <a:solidFill>
                <a:srgbClr val="FF0000"/>
              </a:solidFill>
            </a:endParaRPr>
          </a:p>
          <a:p>
            <a:endParaRPr lang="nl-NL" sz="2800" dirty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11172" b="31827"/>
          <a:stretch/>
        </p:blipFill>
        <p:spPr>
          <a:xfrm>
            <a:off x="1940279" y="2030294"/>
            <a:ext cx="5567882" cy="107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7525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46486C1-425F-4F69-BAFB-03005652B90B}"/>
              </a:ext>
            </a:extLst>
          </p:cNvPr>
          <p:cNvSpPr txBox="1"/>
          <p:nvPr/>
        </p:nvSpPr>
        <p:spPr>
          <a:xfrm>
            <a:off x="434566" y="289711"/>
            <a:ext cx="7102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Koolwaterstoffen         </a:t>
            </a:r>
            <a:r>
              <a:rPr lang="nl-NL" sz="4000" dirty="0">
                <a:solidFill>
                  <a:srgbClr val="FF0000"/>
                </a:solidFill>
              </a:rPr>
              <a:t>C</a:t>
            </a:r>
            <a:r>
              <a:rPr lang="nl-NL" sz="4000" baseline="-25000" dirty="0">
                <a:solidFill>
                  <a:srgbClr val="FF0000"/>
                </a:solidFill>
              </a:rPr>
              <a:t>x</a:t>
            </a:r>
            <a:r>
              <a:rPr lang="nl-NL" sz="4000" dirty="0">
                <a:solidFill>
                  <a:srgbClr val="FF0000"/>
                </a:solidFill>
              </a:rPr>
              <a:t>H</a:t>
            </a:r>
            <a:r>
              <a:rPr lang="nl-NL" sz="4000" baseline="-25000" dirty="0">
                <a:solidFill>
                  <a:srgbClr val="FF0000"/>
                </a:solidFill>
              </a:rPr>
              <a:t>y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D347B4E-DC0E-3182-283C-DA672225C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857" flipV="1">
            <a:off x="4749847" y="2226510"/>
            <a:ext cx="5776553" cy="296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92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9"/>
          <p:cNvGrpSpPr/>
          <p:nvPr/>
        </p:nvGrpSpPr>
        <p:grpSpPr>
          <a:xfrm>
            <a:off x="169686" y="2140454"/>
            <a:ext cx="5969857" cy="1521851"/>
            <a:chOff x="491904" y="2740040"/>
            <a:chExt cx="6124374" cy="1680701"/>
          </a:xfrm>
        </p:grpSpPr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24894" y="3791547"/>
              <a:ext cx="1132114" cy="629194"/>
            </a:xfrm>
            <a:prstGeom prst="rect">
              <a:avLst/>
            </a:prstGeom>
          </p:spPr>
        </p:pic>
        <p:pic>
          <p:nvPicPr>
            <p:cNvPr id="4" name="Afbeelding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2740040"/>
              <a:ext cx="2649523" cy="869116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2740040"/>
              <a:ext cx="1410789" cy="851699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2740040"/>
              <a:ext cx="1062447" cy="660110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2740040"/>
              <a:ext cx="1210624" cy="912659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3409077"/>
              <a:ext cx="592183" cy="365323"/>
            </a:xfrm>
            <a:prstGeom prst="rect">
              <a:avLst/>
            </a:prstGeom>
          </p:spPr>
        </p:pic>
      </p:grpSp>
      <p:grpSp>
        <p:nvGrpSpPr>
          <p:cNvPr id="34" name="Groep 33"/>
          <p:cNvGrpSpPr/>
          <p:nvPr/>
        </p:nvGrpSpPr>
        <p:grpSpPr>
          <a:xfrm>
            <a:off x="169686" y="187594"/>
            <a:ext cx="5900188" cy="1475743"/>
            <a:chOff x="491904" y="310459"/>
            <a:chExt cx="6124374" cy="1555569"/>
          </a:xfrm>
        </p:grpSpPr>
        <p:pic>
          <p:nvPicPr>
            <p:cNvPr id="14" name="Afbeelding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02528" y="310459"/>
              <a:ext cx="1132114" cy="629194"/>
            </a:xfrm>
            <a:prstGeom prst="rect">
              <a:avLst/>
            </a:prstGeom>
          </p:spPr>
        </p:pic>
        <p:pic>
          <p:nvPicPr>
            <p:cNvPr id="15" name="Afbeelding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953369"/>
              <a:ext cx="2649523" cy="869116"/>
            </a:xfrm>
            <a:prstGeom prst="rect">
              <a:avLst/>
            </a:prstGeom>
          </p:spPr>
        </p:pic>
        <p:pic>
          <p:nvPicPr>
            <p:cNvPr id="16" name="Afbeelding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953369"/>
              <a:ext cx="1410789" cy="851699"/>
            </a:xfrm>
            <a:prstGeom prst="rect">
              <a:avLst/>
            </a:prstGeom>
          </p:spPr>
        </p:pic>
        <p:pic>
          <p:nvPicPr>
            <p:cNvPr id="17" name="Afbeelding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953369"/>
              <a:ext cx="1062447" cy="660110"/>
            </a:xfrm>
            <a:prstGeom prst="rect">
              <a:avLst/>
            </a:prstGeom>
          </p:spPr>
        </p:pic>
        <p:pic>
          <p:nvPicPr>
            <p:cNvPr id="18" name="Afbeelding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953369"/>
              <a:ext cx="1210624" cy="912659"/>
            </a:xfrm>
            <a:prstGeom prst="rect">
              <a:avLst/>
            </a:prstGeom>
          </p:spPr>
        </p:pic>
        <p:pic>
          <p:nvPicPr>
            <p:cNvPr id="19" name="Afbeelding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786643"/>
              <a:ext cx="592183" cy="365323"/>
            </a:xfrm>
            <a:prstGeom prst="rect">
              <a:avLst/>
            </a:prstGeom>
          </p:spPr>
        </p:pic>
      </p:grpSp>
      <p:grpSp>
        <p:nvGrpSpPr>
          <p:cNvPr id="24" name="Groep 23"/>
          <p:cNvGrpSpPr/>
          <p:nvPr/>
        </p:nvGrpSpPr>
        <p:grpSpPr>
          <a:xfrm>
            <a:off x="3091003" y="4924358"/>
            <a:ext cx="5957741" cy="1851848"/>
            <a:chOff x="311201" y="3955346"/>
            <a:chExt cx="6305077" cy="1953334"/>
          </a:xfrm>
        </p:grpSpPr>
        <p:pic>
          <p:nvPicPr>
            <p:cNvPr id="25" name="Afbeelding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059"/>
            <a:stretch/>
          </p:blipFill>
          <p:spPr>
            <a:xfrm>
              <a:off x="1632761" y="3955346"/>
              <a:ext cx="4943301" cy="1953334"/>
            </a:xfrm>
            <a:prstGeom prst="rect">
              <a:avLst/>
            </a:prstGeom>
          </p:spPr>
        </p:pic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42" b="57285"/>
            <a:stretch/>
          </p:blipFill>
          <p:spPr>
            <a:xfrm>
              <a:off x="5333990" y="3955346"/>
              <a:ext cx="1282288" cy="834368"/>
            </a:xfrm>
            <a:prstGeom prst="rect">
              <a:avLst/>
            </a:prstGeom>
          </p:spPr>
        </p:pic>
        <p:pic>
          <p:nvPicPr>
            <p:cNvPr id="27" name="Afbeelding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437" b="52617"/>
            <a:stretch/>
          </p:blipFill>
          <p:spPr>
            <a:xfrm>
              <a:off x="311201" y="3955346"/>
              <a:ext cx="2606106" cy="925541"/>
            </a:xfrm>
            <a:prstGeom prst="rect">
              <a:avLst/>
            </a:prstGeom>
          </p:spPr>
        </p:pic>
      </p:grpSp>
      <p:grpSp>
        <p:nvGrpSpPr>
          <p:cNvPr id="38" name="Groep 37"/>
          <p:cNvGrpSpPr/>
          <p:nvPr/>
        </p:nvGrpSpPr>
        <p:grpSpPr>
          <a:xfrm>
            <a:off x="3195462" y="2937451"/>
            <a:ext cx="5948538" cy="1523518"/>
            <a:chOff x="3195462" y="2937451"/>
            <a:chExt cx="5948538" cy="1523518"/>
          </a:xfrm>
        </p:grpSpPr>
        <p:grpSp>
          <p:nvGrpSpPr>
            <p:cNvPr id="36" name="Groep 35"/>
            <p:cNvGrpSpPr/>
            <p:nvPr/>
          </p:nvGrpSpPr>
          <p:grpSpPr>
            <a:xfrm>
              <a:off x="3195462" y="2937451"/>
              <a:ext cx="5948538" cy="1449708"/>
              <a:chOff x="2758382" y="3438193"/>
              <a:chExt cx="6305077" cy="1578547"/>
            </a:xfrm>
          </p:grpSpPr>
          <p:pic>
            <p:nvPicPr>
              <p:cNvPr id="29" name="Afbeelding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3059" b="56661"/>
              <a:stretch/>
            </p:blipFill>
            <p:spPr>
              <a:xfrm>
                <a:off x="4079942" y="4091199"/>
                <a:ext cx="4943301" cy="846561"/>
              </a:xfrm>
              <a:prstGeom prst="rect">
                <a:avLst/>
              </a:prstGeom>
            </p:spPr>
          </p:pic>
          <p:pic>
            <p:nvPicPr>
              <p:cNvPr id="30" name="Afbeelding 2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0042" b="57285"/>
              <a:stretch/>
            </p:blipFill>
            <p:spPr>
              <a:xfrm>
                <a:off x="7781171" y="4091199"/>
                <a:ext cx="1282288" cy="834368"/>
              </a:xfrm>
              <a:prstGeom prst="rect">
                <a:avLst/>
              </a:prstGeom>
            </p:spPr>
          </p:pic>
          <p:pic>
            <p:nvPicPr>
              <p:cNvPr id="31" name="Afbeelding 3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9437" b="52617"/>
              <a:stretch/>
            </p:blipFill>
            <p:spPr>
              <a:xfrm>
                <a:off x="2758382" y="4091199"/>
                <a:ext cx="2606106" cy="925541"/>
              </a:xfrm>
              <a:prstGeom prst="rect">
                <a:avLst/>
              </a:prstGeom>
            </p:spPr>
          </p:pic>
          <p:pic>
            <p:nvPicPr>
              <p:cNvPr id="32" name="Afbeelding 3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378" t="62617" r="40001" b="5171"/>
              <a:stretch/>
            </p:blipFill>
            <p:spPr>
              <a:xfrm>
                <a:off x="6787491" y="3438193"/>
                <a:ext cx="1132114" cy="629194"/>
              </a:xfrm>
              <a:prstGeom prst="rect">
                <a:avLst/>
              </a:prstGeom>
            </p:spPr>
          </p:pic>
          <p:pic>
            <p:nvPicPr>
              <p:cNvPr id="33" name="Afbeelding 3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225" t="42153" r="48558" b="39145"/>
              <a:stretch/>
            </p:blipFill>
            <p:spPr>
              <a:xfrm>
                <a:off x="6787491" y="3908537"/>
                <a:ext cx="592183" cy="365323"/>
              </a:xfrm>
              <a:prstGeom prst="rect">
                <a:avLst/>
              </a:prstGeom>
            </p:spPr>
          </p:pic>
        </p:grpSp>
        <p:sp>
          <p:nvSpPr>
            <p:cNvPr id="37" name="Rechthoek 36"/>
            <p:cNvSpPr/>
            <p:nvPr/>
          </p:nvSpPr>
          <p:spPr>
            <a:xfrm>
              <a:off x="7182437" y="4136222"/>
              <a:ext cx="348343" cy="32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465915208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9"/>
          <p:cNvGrpSpPr/>
          <p:nvPr/>
        </p:nvGrpSpPr>
        <p:grpSpPr>
          <a:xfrm>
            <a:off x="169686" y="2140454"/>
            <a:ext cx="5969857" cy="1521851"/>
            <a:chOff x="491904" y="2740040"/>
            <a:chExt cx="6124374" cy="1680701"/>
          </a:xfrm>
        </p:grpSpPr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24894" y="3791547"/>
              <a:ext cx="1132114" cy="629194"/>
            </a:xfrm>
            <a:prstGeom prst="rect">
              <a:avLst/>
            </a:prstGeom>
          </p:spPr>
        </p:pic>
        <p:pic>
          <p:nvPicPr>
            <p:cNvPr id="4" name="Afbeelding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2740040"/>
              <a:ext cx="2649523" cy="869116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2740040"/>
              <a:ext cx="1410789" cy="851699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2740040"/>
              <a:ext cx="1062447" cy="660110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2740040"/>
              <a:ext cx="1210624" cy="912659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3409077"/>
              <a:ext cx="592183" cy="365323"/>
            </a:xfrm>
            <a:prstGeom prst="rect">
              <a:avLst/>
            </a:prstGeom>
          </p:spPr>
        </p:pic>
      </p:grpSp>
      <p:grpSp>
        <p:nvGrpSpPr>
          <p:cNvPr id="34" name="Groep 33"/>
          <p:cNvGrpSpPr/>
          <p:nvPr/>
        </p:nvGrpSpPr>
        <p:grpSpPr>
          <a:xfrm>
            <a:off x="169686" y="187594"/>
            <a:ext cx="5900188" cy="1475743"/>
            <a:chOff x="491904" y="310459"/>
            <a:chExt cx="6124374" cy="1555569"/>
          </a:xfrm>
        </p:grpSpPr>
        <p:pic>
          <p:nvPicPr>
            <p:cNvPr id="14" name="Afbeelding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02528" y="310459"/>
              <a:ext cx="1132114" cy="629194"/>
            </a:xfrm>
            <a:prstGeom prst="rect">
              <a:avLst/>
            </a:prstGeom>
          </p:spPr>
        </p:pic>
        <p:pic>
          <p:nvPicPr>
            <p:cNvPr id="15" name="Afbeelding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953369"/>
              <a:ext cx="2649523" cy="869116"/>
            </a:xfrm>
            <a:prstGeom prst="rect">
              <a:avLst/>
            </a:prstGeom>
          </p:spPr>
        </p:pic>
        <p:pic>
          <p:nvPicPr>
            <p:cNvPr id="16" name="Afbeelding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953369"/>
              <a:ext cx="1410789" cy="851699"/>
            </a:xfrm>
            <a:prstGeom prst="rect">
              <a:avLst/>
            </a:prstGeom>
          </p:spPr>
        </p:pic>
        <p:pic>
          <p:nvPicPr>
            <p:cNvPr id="17" name="Afbeelding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953369"/>
              <a:ext cx="1062447" cy="660110"/>
            </a:xfrm>
            <a:prstGeom prst="rect">
              <a:avLst/>
            </a:prstGeom>
          </p:spPr>
        </p:pic>
        <p:pic>
          <p:nvPicPr>
            <p:cNvPr id="18" name="Afbeelding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953369"/>
              <a:ext cx="1210624" cy="912659"/>
            </a:xfrm>
            <a:prstGeom prst="rect">
              <a:avLst/>
            </a:prstGeom>
          </p:spPr>
        </p:pic>
        <p:pic>
          <p:nvPicPr>
            <p:cNvPr id="19" name="Afbeelding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786643"/>
              <a:ext cx="592183" cy="365323"/>
            </a:xfrm>
            <a:prstGeom prst="rect">
              <a:avLst/>
            </a:prstGeom>
          </p:spPr>
        </p:pic>
      </p:grpSp>
      <p:grpSp>
        <p:nvGrpSpPr>
          <p:cNvPr id="24" name="Groep 23"/>
          <p:cNvGrpSpPr/>
          <p:nvPr/>
        </p:nvGrpSpPr>
        <p:grpSpPr>
          <a:xfrm>
            <a:off x="3091003" y="4924358"/>
            <a:ext cx="5957741" cy="1851848"/>
            <a:chOff x="311201" y="3955346"/>
            <a:chExt cx="6305077" cy="1953334"/>
          </a:xfrm>
        </p:grpSpPr>
        <p:pic>
          <p:nvPicPr>
            <p:cNvPr id="25" name="Afbeelding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059"/>
            <a:stretch/>
          </p:blipFill>
          <p:spPr>
            <a:xfrm>
              <a:off x="1632761" y="3955346"/>
              <a:ext cx="4943301" cy="1953334"/>
            </a:xfrm>
            <a:prstGeom prst="rect">
              <a:avLst/>
            </a:prstGeom>
          </p:spPr>
        </p:pic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42" b="57285"/>
            <a:stretch/>
          </p:blipFill>
          <p:spPr>
            <a:xfrm>
              <a:off x="5333990" y="3955346"/>
              <a:ext cx="1282288" cy="834368"/>
            </a:xfrm>
            <a:prstGeom prst="rect">
              <a:avLst/>
            </a:prstGeom>
          </p:spPr>
        </p:pic>
        <p:pic>
          <p:nvPicPr>
            <p:cNvPr id="27" name="Afbeelding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437" b="52617"/>
            <a:stretch/>
          </p:blipFill>
          <p:spPr>
            <a:xfrm>
              <a:off x="311201" y="3955346"/>
              <a:ext cx="2606106" cy="925541"/>
            </a:xfrm>
            <a:prstGeom prst="rect">
              <a:avLst/>
            </a:prstGeom>
          </p:spPr>
        </p:pic>
      </p:grpSp>
      <p:grpSp>
        <p:nvGrpSpPr>
          <p:cNvPr id="38" name="Groep 37"/>
          <p:cNvGrpSpPr/>
          <p:nvPr/>
        </p:nvGrpSpPr>
        <p:grpSpPr>
          <a:xfrm>
            <a:off x="3195462" y="2937451"/>
            <a:ext cx="5948538" cy="1523518"/>
            <a:chOff x="3195462" y="2937451"/>
            <a:chExt cx="5948538" cy="1523518"/>
          </a:xfrm>
        </p:grpSpPr>
        <p:grpSp>
          <p:nvGrpSpPr>
            <p:cNvPr id="36" name="Groep 35"/>
            <p:cNvGrpSpPr/>
            <p:nvPr/>
          </p:nvGrpSpPr>
          <p:grpSpPr>
            <a:xfrm>
              <a:off x="3195462" y="2937451"/>
              <a:ext cx="5948538" cy="1449708"/>
              <a:chOff x="2758382" y="3438193"/>
              <a:chExt cx="6305077" cy="1578547"/>
            </a:xfrm>
          </p:grpSpPr>
          <p:pic>
            <p:nvPicPr>
              <p:cNvPr id="29" name="Afbeelding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3059" b="56661"/>
              <a:stretch/>
            </p:blipFill>
            <p:spPr>
              <a:xfrm>
                <a:off x="4079942" y="4091199"/>
                <a:ext cx="4943301" cy="846561"/>
              </a:xfrm>
              <a:prstGeom prst="rect">
                <a:avLst/>
              </a:prstGeom>
            </p:spPr>
          </p:pic>
          <p:pic>
            <p:nvPicPr>
              <p:cNvPr id="30" name="Afbeelding 2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0042" b="57285"/>
              <a:stretch/>
            </p:blipFill>
            <p:spPr>
              <a:xfrm>
                <a:off x="7781171" y="4091199"/>
                <a:ext cx="1282288" cy="834368"/>
              </a:xfrm>
              <a:prstGeom prst="rect">
                <a:avLst/>
              </a:prstGeom>
            </p:spPr>
          </p:pic>
          <p:pic>
            <p:nvPicPr>
              <p:cNvPr id="31" name="Afbeelding 3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9437" b="52617"/>
              <a:stretch/>
            </p:blipFill>
            <p:spPr>
              <a:xfrm>
                <a:off x="2758382" y="4091199"/>
                <a:ext cx="2606106" cy="925541"/>
              </a:xfrm>
              <a:prstGeom prst="rect">
                <a:avLst/>
              </a:prstGeom>
            </p:spPr>
          </p:pic>
          <p:pic>
            <p:nvPicPr>
              <p:cNvPr id="32" name="Afbeelding 3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378" t="62617" r="40001" b="5171"/>
              <a:stretch/>
            </p:blipFill>
            <p:spPr>
              <a:xfrm>
                <a:off x="6787491" y="3438193"/>
                <a:ext cx="1132114" cy="629194"/>
              </a:xfrm>
              <a:prstGeom prst="rect">
                <a:avLst/>
              </a:prstGeom>
            </p:spPr>
          </p:pic>
          <p:pic>
            <p:nvPicPr>
              <p:cNvPr id="33" name="Afbeelding 3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225" t="42153" r="48558" b="39145"/>
              <a:stretch/>
            </p:blipFill>
            <p:spPr>
              <a:xfrm>
                <a:off x="6787491" y="3908537"/>
                <a:ext cx="592183" cy="365323"/>
              </a:xfrm>
              <a:prstGeom prst="rect">
                <a:avLst/>
              </a:prstGeom>
            </p:spPr>
          </p:pic>
        </p:grpSp>
        <p:sp>
          <p:nvSpPr>
            <p:cNvPr id="37" name="Rechthoek 36"/>
            <p:cNvSpPr/>
            <p:nvPr/>
          </p:nvSpPr>
          <p:spPr>
            <a:xfrm>
              <a:off x="7182437" y="4136222"/>
              <a:ext cx="348343" cy="32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96982D29-8E3F-50C6-F9EF-6D3BF144EF91}"/>
              </a:ext>
            </a:extLst>
          </p:cNvPr>
          <p:cNvSpPr txBox="1"/>
          <p:nvPr/>
        </p:nvSpPr>
        <p:spPr>
          <a:xfrm>
            <a:off x="243417" y="5583359"/>
            <a:ext cx="4762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allemaal hetzelfde</a:t>
            </a:r>
          </a:p>
        </p:txBody>
      </p:sp>
    </p:spTree>
    <p:extLst>
      <p:ext uri="{BB962C8B-B14F-4D97-AF65-F5344CB8AC3E}">
        <p14:creationId xmlns:p14="http://schemas.microsoft.com/office/powerpoint/2010/main" val="1585073281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9"/>
          <p:cNvGrpSpPr/>
          <p:nvPr/>
        </p:nvGrpSpPr>
        <p:grpSpPr>
          <a:xfrm>
            <a:off x="169686" y="2140454"/>
            <a:ext cx="5969857" cy="1521851"/>
            <a:chOff x="491904" y="2740040"/>
            <a:chExt cx="6124374" cy="1680701"/>
          </a:xfrm>
        </p:grpSpPr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24894" y="3791547"/>
              <a:ext cx="1132114" cy="629194"/>
            </a:xfrm>
            <a:prstGeom prst="rect">
              <a:avLst/>
            </a:prstGeom>
          </p:spPr>
        </p:pic>
        <p:pic>
          <p:nvPicPr>
            <p:cNvPr id="4" name="Afbeelding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2740040"/>
              <a:ext cx="2649523" cy="869116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2740040"/>
              <a:ext cx="1410789" cy="851699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2740040"/>
              <a:ext cx="1062447" cy="660110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2740040"/>
              <a:ext cx="1210624" cy="912659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3409077"/>
              <a:ext cx="592183" cy="365323"/>
            </a:xfrm>
            <a:prstGeom prst="rect">
              <a:avLst/>
            </a:prstGeom>
          </p:spPr>
        </p:pic>
      </p:grpSp>
      <p:grpSp>
        <p:nvGrpSpPr>
          <p:cNvPr id="34" name="Groep 33"/>
          <p:cNvGrpSpPr/>
          <p:nvPr/>
        </p:nvGrpSpPr>
        <p:grpSpPr>
          <a:xfrm>
            <a:off x="169686" y="187594"/>
            <a:ext cx="5900188" cy="1475743"/>
            <a:chOff x="491904" y="310459"/>
            <a:chExt cx="6124374" cy="1555569"/>
          </a:xfrm>
        </p:grpSpPr>
        <p:pic>
          <p:nvPicPr>
            <p:cNvPr id="14" name="Afbeelding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78" t="62617" r="40001" b="5171"/>
            <a:stretch/>
          </p:blipFill>
          <p:spPr>
            <a:xfrm>
              <a:off x="1702528" y="310459"/>
              <a:ext cx="1132114" cy="629194"/>
            </a:xfrm>
            <a:prstGeom prst="rect">
              <a:avLst/>
            </a:prstGeom>
          </p:spPr>
        </p:pic>
        <p:pic>
          <p:nvPicPr>
            <p:cNvPr id="15" name="Afbeelding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761" b="55506"/>
            <a:stretch/>
          </p:blipFill>
          <p:spPr>
            <a:xfrm>
              <a:off x="3966755" y="953369"/>
              <a:ext cx="2649523" cy="869116"/>
            </a:xfrm>
            <a:prstGeom prst="rect">
              <a:avLst/>
            </a:prstGeom>
          </p:spPr>
        </p:pic>
        <p:pic>
          <p:nvPicPr>
            <p:cNvPr id="16" name="Afbeelding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90" r="19552" b="56398"/>
            <a:stretch/>
          </p:blipFill>
          <p:spPr>
            <a:xfrm>
              <a:off x="2625635" y="953369"/>
              <a:ext cx="1410789" cy="851699"/>
            </a:xfrm>
            <a:prstGeom prst="rect">
              <a:avLst/>
            </a:prstGeom>
          </p:spPr>
        </p:pic>
        <p:pic>
          <p:nvPicPr>
            <p:cNvPr id="17" name="Afbeelding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3" r="42730" b="66206"/>
            <a:stretch/>
          </p:blipFill>
          <p:spPr>
            <a:xfrm>
              <a:off x="1614254" y="953369"/>
              <a:ext cx="1062447" cy="660110"/>
            </a:xfrm>
            <a:prstGeom prst="rect">
              <a:avLst/>
            </a:prstGeom>
          </p:spPr>
        </p:pic>
        <p:pic>
          <p:nvPicPr>
            <p:cNvPr id="18" name="Afbeelding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157" b="53277"/>
            <a:stretch/>
          </p:blipFill>
          <p:spPr>
            <a:xfrm>
              <a:off x="491904" y="953369"/>
              <a:ext cx="1210624" cy="912659"/>
            </a:xfrm>
            <a:prstGeom prst="rect">
              <a:avLst/>
            </a:prstGeom>
          </p:spPr>
        </p:pic>
        <p:pic>
          <p:nvPicPr>
            <p:cNvPr id="19" name="Afbeelding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5" t="42153" r="48558" b="39145"/>
            <a:stretch/>
          </p:blipFill>
          <p:spPr>
            <a:xfrm>
              <a:off x="1698768" y="786643"/>
              <a:ext cx="592183" cy="365323"/>
            </a:xfrm>
            <a:prstGeom prst="rect">
              <a:avLst/>
            </a:prstGeom>
          </p:spPr>
        </p:pic>
      </p:grpSp>
      <p:grpSp>
        <p:nvGrpSpPr>
          <p:cNvPr id="24" name="Groep 23"/>
          <p:cNvGrpSpPr/>
          <p:nvPr/>
        </p:nvGrpSpPr>
        <p:grpSpPr>
          <a:xfrm>
            <a:off x="3091003" y="4924358"/>
            <a:ext cx="5957741" cy="1851848"/>
            <a:chOff x="311201" y="3955346"/>
            <a:chExt cx="6305077" cy="1953334"/>
          </a:xfrm>
        </p:grpSpPr>
        <p:pic>
          <p:nvPicPr>
            <p:cNvPr id="25" name="Afbeelding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059"/>
            <a:stretch/>
          </p:blipFill>
          <p:spPr>
            <a:xfrm>
              <a:off x="1632761" y="3955346"/>
              <a:ext cx="4943301" cy="1953334"/>
            </a:xfrm>
            <a:prstGeom prst="rect">
              <a:avLst/>
            </a:prstGeom>
          </p:spPr>
        </p:pic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42" b="57285"/>
            <a:stretch/>
          </p:blipFill>
          <p:spPr>
            <a:xfrm>
              <a:off x="5333990" y="3955346"/>
              <a:ext cx="1282288" cy="834368"/>
            </a:xfrm>
            <a:prstGeom prst="rect">
              <a:avLst/>
            </a:prstGeom>
          </p:spPr>
        </p:pic>
        <p:pic>
          <p:nvPicPr>
            <p:cNvPr id="27" name="Afbeelding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437" b="52617"/>
            <a:stretch/>
          </p:blipFill>
          <p:spPr>
            <a:xfrm>
              <a:off x="311201" y="3955346"/>
              <a:ext cx="2606106" cy="925541"/>
            </a:xfrm>
            <a:prstGeom prst="rect">
              <a:avLst/>
            </a:prstGeom>
          </p:spPr>
        </p:pic>
      </p:grpSp>
      <p:grpSp>
        <p:nvGrpSpPr>
          <p:cNvPr id="38" name="Groep 37"/>
          <p:cNvGrpSpPr/>
          <p:nvPr/>
        </p:nvGrpSpPr>
        <p:grpSpPr>
          <a:xfrm>
            <a:off x="3195462" y="2937451"/>
            <a:ext cx="5948538" cy="1523518"/>
            <a:chOff x="3195462" y="2937451"/>
            <a:chExt cx="5948538" cy="1523518"/>
          </a:xfrm>
        </p:grpSpPr>
        <p:grpSp>
          <p:nvGrpSpPr>
            <p:cNvPr id="36" name="Groep 35"/>
            <p:cNvGrpSpPr/>
            <p:nvPr/>
          </p:nvGrpSpPr>
          <p:grpSpPr>
            <a:xfrm>
              <a:off x="3195462" y="2937451"/>
              <a:ext cx="5948538" cy="1449708"/>
              <a:chOff x="2758382" y="3438193"/>
              <a:chExt cx="6305077" cy="1578547"/>
            </a:xfrm>
          </p:grpSpPr>
          <p:pic>
            <p:nvPicPr>
              <p:cNvPr id="29" name="Afbeelding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3059" b="56661"/>
              <a:stretch/>
            </p:blipFill>
            <p:spPr>
              <a:xfrm>
                <a:off x="4079942" y="4091199"/>
                <a:ext cx="4943301" cy="846561"/>
              </a:xfrm>
              <a:prstGeom prst="rect">
                <a:avLst/>
              </a:prstGeom>
            </p:spPr>
          </p:pic>
          <p:pic>
            <p:nvPicPr>
              <p:cNvPr id="30" name="Afbeelding 2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0042" b="57285"/>
              <a:stretch/>
            </p:blipFill>
            <p:spPr>
              <a:xfrm>
                <a:off x="7781171" y="4091199"/>
                <a:ext cx="1282288" cy="834368"/>
              </a:xfrm>
              <a:prstGeom prst="rect">
                <a:avLst/>
              </a:prstGeom>
            </p:spPr>
          </p:pic>
          <p:pic>
            <p:nvPicPr>
              <p:cNvPr id="31" name="Afbeelding 3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9437" b="52617"/>
              <a:stretch/>
            </p:blipFill>
            <p:spPr>
              <a:xfrm>
                <a:off x="2758382" y="4091199"/>
                <a:ext cx="2606106" cy="925541"/>
              </a:xfrm>
              <a:prstGeom prst="rect">
                <a:avLst/>
              </a:prstGeom>
            </p:spPr>
          </p:pic>
          <p:pic>
            <p:nvPicPr>
              <p:cNvPr id="32" name="Afbeelding 3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378" t="62617" r="40001" b="5171"/>
              <a:stretch/>
            </p:blipFill>
            <p:spPr>
              <a:xfrm>
                <a:off x="6787491" y="3438193"/>
                <a:ext cx="1132114" cy="629194"/>
              </a:xfrm>
              <a:prstGeom prst="rect">
                <a:avLst/>
              </a:prstGeom>
            </p:spPr>
          </p:pic>
          <p:pic>
            <p:nvPicPr>
              <p:cNvPr id="33" name="Afbeelding 3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225" t="42153" r="48558" b="39145"/>
              <a:stretch/>
            </p:blipFill>
            <p:spPr>
              <a:xfrm>
                <a:off x="6787491" y="3908537"/>
                <a:ext cx="592183" cy="365323"/>
              </a:xfrm>
              <a:prstGeom prst="rect">
                <a:avLst/>
              </a:prstGeom>
            </p:spPr>
          </p:pic>
        </p:grpSp>
        <p:sp>
          <p:nvSpPr>
            <p:cNvPr id="37" name="Rechthoek 36"/>
            <p:cNvSpPr/>
            <p:nvPr/>
          </p:nvSpPr>
          <p:spPr>
            <a:xfrm>
              <a:off x="7182437" y="4136222"/>
              <a:ext cx="348343" cy="32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243417" y="6113568"/>
            <a:ext cx="4762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geen isomeren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B7901CE-F51C-D8C5-CAA2-D8C93CFA5647}"/>
              </a:ext>
            </a:extLst>
          </p:cNvPr>
          <p:cNvSpPr txBox="1"/>
          <p:nvPr/>
        </p:nvSpPr>
        <p:spPr>
          <a:xfrm>
            <a:off x="243417" y="5583359"/>
            <a:ext cx="4762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allemaal hetzelfde</a:t>
            </a:r>
          </a:p>
        </p:txBody>
      </p:sp>
    </p:spTree>
    <p:extLst>
      <p:ext uri="{BB962C8B-B14F-4D97-AF65-F5344CB8AC3E}">
        <p14:creationId xmlns:p14="http://schemas.microsoft.com/office/powerpoint/2010/main" val="8066000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83474" y="304800"/>
            <a:ext cx="3413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Alkenen</a:t>
            </a:r>
          </a:p>
        </p:txBody>
      </p:sp>
    </p:spTree>
    <p:extLst>
      <p:ext uri="{BB962C8B-B14F-4D97-AF65-F5344CB8AC3E}">
        <p14:creationId xmlns:p14="http://schemas.microsoft.com/office/powerpoint/2010/main" val="1461219527"/>
      </p:ext>
    </p:extLst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285" y="-325924"/>
            <a:ext cx="8194335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83474" y="304800"/>
            <a:ext cx="3413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Alkenen</a:t>
            </a:r>
          </a:p>
        </p:txBody>
      </p:sp>
    </p:spTree>
    <p:extLst>
      <p:ext uri="{BB962C8B-B14F-4D97-AF65-F5344CB8AC3E}">
        <p14:creationId xmlns:p14="http://schemas.microsoft.com/office/powerpoint/2010/main" val="3909541087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285" y="-325924"/>
            <a:ext cx="8194335" cy="685800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93" y="3352799"/>
            <a:ext cx="3260082" cy="310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93295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77FBA90-FB02-0231-A659-66F36C11A4AB}"/>
              </a:ext>
            </a:extLst>
          </p:cNvPr>
          <p:cNvSpPr txBox="1"/>
          <p:nvPr/>
        </p:nvSpPr>
        <p:spPr>
          <a:xfrm>
            <a:off x="444900" y="65985"/>
            <a:ext cx="3800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r>
              <a:rPr lang="nl-NL" sz="4800" dirty="0"/>
              <a:t>     </a:t>
            </a:r>
            <a:r>
              <a:rPr lang="nl-NL" sz="3600" dirty="0">
                <a:solidFill>
                  <a:srgbClr val="FF0000"/>
                </a:solidFill>
              </a:rPr>
              <a:t>propeen</a:t>
            </a:r>
            <a:endParaRPr lang="nl-NL" sz="3600" baseline="-30000" dirty="0">
              <a:solidFill>
                <a:srgbClr val="FF0000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1100516" y="1219199"/>
            <a:ext cx="2879302" cy="1789353"/>
            <a:chOff x="1100516" y="1219199"/>
            <a:chExt cx="2879302" cy="1789353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  <p:sp>
          <p:nvSpPr>
            <p:cNvPr id="2" name="Rechthoek 1"/>
            <p:cNvSpPr/>
            <p:nvPr/>
          </p:nvSpPr>
          <p:spPr>
            <a:xfrm>
              <a:off x="1425754" y="1219199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93" y="3352799"/>
            <a:ext cx="3260082" cy="3100899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FE88EE3-4C11-3DC6-C881-1EB765E396C7}"/>
              </a:ext>
            </a:extLst>
          </p:cNvPr>
          <p:cNvSpPr txBox="1"/>
          <p:nvPr/>
        </p:nvSpPr>
        <p:spPr>
          <a:xfrm>
            <a:off x="444900" y="65985"/>
            <a:ext cx="13131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3</a:t>
            </a:r>
            <a:r>
              <a:rPr lang="nl-NL" sz="4800" dirty="0"/>
              <a:t>H</a:t>
            </a:r>
            <a:r>
              <a:rPr lang="nl-NL" sz="4800" baseline="-30000" dirty="0"/>
              <a:t>6</a:t>
            </a:r>
            <a:endParaRPr lang="nl-NL" sz="4800" dirty="0"/>
          </a:p>
          <a:p>
            <a:endParaRPr lang="nl-NL" sz="4800" baseline="-30000" dirty="0"/>
          </a:p>
          <a:p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59802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29">
            <a:off x="-153909" y="-107735"/>
            <a:ext cx="9144000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45619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A574007-9FFB-311C-C664-B411B2F086D8}"/>
              </a:ext>
            </a:extLst>
          </p:cNvPr>
          <p:cNvSpPr txBox="1"/>
          <p:nvPr/>
        </p:nvSpPr>
        <p:spPr>
          <a:xfrm>
            <a:off x="444900" y="65985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6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14</a:t>
            </a:r>
            <a:endParaRPr lang="nl-NL" sz="3600" baseline="-30000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6335722" y="888273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1" name="Groep 20"/>
          <p:cNvGrpSpPr/>
          <p:nvPr/>
        </p:nvGrpSpPr>
        <p:grpSpPr>
          <a:xfrm>
            <a:off x="290618" y="888273"/>
            <a:ext cx="3758867" cy="1789353"/>
            <a:chOff x="1100515" y="1219199"/>
            <a:chExt cx="3758867" cy="1789353"/>
          </a:xfrm>
        </p:grpSpPr>
        <p:pic>
          <p:nvPicPr>
            <p:cNvPr id="22" name="Afbeelding 2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36298" b="31827"/>
            <a:stretch/>
          </p:blipFill>
          <p:spPr>
            <a:xfrm>
              <a:off x="1100515" y="1839750"/>
              <a:ext cx="3758867" cy="1077362"/>
            </a:xfrm>
            <a:prstGeom prst="rect">
              <a:avLst/>
            </a:prstGeom>
          </p:spPr>
        </p:pic>
        <p:pic>
          <p:nvPicPr>
            <p:cNvPr id="23" name="Afbeelding 2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  <p:sp>
          <p:nvSpPr>
            <p:cNvPr id="24" name="Rechthoek 23"/>
            <p:cNvSpPr/>
            <p:nvPr/>
          </p:nvSpPr>
          <p:spPr>
            <a:xfrm>
              <a:off x="1425754" y="1219199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36298" b="31827"/>
          <a:stretch/>
        </p:blipFill>
        <p:spPr>
          <a:xfrm>
            <a:off x="5141685" y="1508824"/>
            <a:ext cx="3758867" cy="107736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1" t="30168" r="71190" b="31827"/>
          <a:stretch/>
        </p:blipFill>
        <p:spPr>
          <a:xfrm>
            <a:off x="6768104" y="1600264"/>
            <a:ext cx="506027" cy="107736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274D2D6-CABD-5F90-46F8-5A1A23E686CC}"/>
              </a:ext>
            </a:extLst>
          </p:cNvPr>
          <p:cNvSpPr txBox="1"/>
          <p:nvPr/>
        </p:nvSpPr>
        <p:spPr>
          <a:xfrm>
            <a:off x="444900" y="65985"/>
            <a:ext cx="13131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4</a:t>
            </a:r>
            <a:r>
              <a:rPr lang="nl-NL" sz="4800" dirty="0"/>
              <a:t>H</a:t>
            </a:r>
            <a:r>
              <a:rPr lang="nl-NL" sz="4800" baseline="-30000" dirty="0"/>
              <a:t>8</a:t>
            </a:r>
            <a:endParaRPr lang="nl-NL" sz="4800" dirty="0"/>
          </a:p>
          <a:p>
            <a:endParaRPr lang="nl-NL" sz="4800" baseline="-30000" dirty="0"/>
          </a:p>
          <a:p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24376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6335722" y="888273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1" name="Groep 20"/>
          <p:cNvGrpSpPr/>
          <p:nvPr/>
        </p:nvGrpSpPr>
        <p:grpSpPr>
          <a:xfrm>
            <a:off x="290618" y="888273"/>
            <a:ext cx="3758867" cy="1789353"/>
            <a:chOff x="1100515" y="1219199"/>
            <a:chExt cx="3758867" cy="1789353"/>
          </a:xfrm>
        </p:grpSpPr>
        <p:pic>
          <p:nvPicPr>
            <p:cNvPr id="22" name="Afbeelding 2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36298" b="31827"/>
            <a:stretch/>
          </p:blipFill>
          <p:spPr>
            <a:xfrm>
              <a:off x="1100515" y="1839750"/>
              <a:ext cx="3758867" cy="1077362"/>
            </a:xfrm>
            <a:prstGeom prst="rect">
              <a:avLst/>
            </a:prstGeom>
          </p:spPr>
        </p:pic>
        <p:pic>
          <p:nvPicPr>
            <p:cNvPr id="23" name="Afbeelding 2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  <p:sp>
          <p:nvSpPr>
            <p:cNvPr id="24" name="Rechthoek 23"/>
            <p:cNvSpPr/>
            <p:nvPr/>
          </p:nvSpPr>
          <p:spPr>
            <a:xfrm>
              <a:off x="1425754" y="1219199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36298" b="31827"/>
          <a:stretch/>
        </p:blipFill>
        <p:spPr>
          <a:xfrm>
            <a:off x="5141685" y="1508824"/>
            <a:ext cx="3758867" cy="107736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1" t="30168" r="71190" b="31827"/>
          <a:stretch/>
        </p:blipFill>
        <p:spPr>
          <a:xfrm>
            <a:off x="6768104" y="1600264"/>
            <a:ext cx="506027" cy="107736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274D2D6-CABD-5F90-46F8-5A1A23E686CC}"/>
              </a:ext>
            </a:extLst>
          </p:cNvPr>
          <p:cNvSpPr txBox="1"/>
          <p:nvPr/>
        </p:nvSpPr>
        <p:spPr>
          <a:xfrm>
            <a:off x="444900" y="65985"/>
            <a:ext cx="13131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4</a:t>
            </a:r>
            <a:r>
              <a:rPr lang="nl-NL" sz="4800" dirty="0"/>
              <a:t>H</a:t>
            </a:r>
            <a:r>
              <a:rPr lang="nl-NL" sz="4800" baseline="-30000" dirty="0"/>
              <a:t>8</a:t>
            </a:r>
            <a:endParaRPr lang="nl-NL" sz="4800" dirty="0"/>
          </a:p>
          <a:p>
            <a:endParaRPr lang="nl-NL" sz="4800" baseline="-30000" dirty="0"/>
          </a:p>
          <a:p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3" name="Tekstvak 3">
            <a:extLst>
              <a:ext uri="{FF2B5EF4-FFF2-40B4-BE49-F238E27FC236}">
                <a16:creationId xmlns:a16="http://schemas.microsoft.com/office/drawing/2014/main" id="{AAB822EF-A9E6-2A19-7A31-4CB2C0621F8E}"/>
              </a:ext>
            </a:extLst>
          </p:cNvPr>
          <p:cNvSpPr txBox="1"/>
          <p:nvPr/>
        </p:nvSpPr>
        <p:spPr>
          <a:xfrm>
            <a:off x="3602664" y="2869200"/>
            <a:ext cx="19386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600" dirty="0">
                <a:solidFill>
                  <a:srgbClr val="FF0000"/>
                </a:solidFill>
              </a:rPr>
              <a:t>isomeren</a:t>
            </a:r>
          </a:p>
          <a:p>
            <a:endParaRPr lang="nl-NL" sz="4800" baseline="-30000" dirty="0"/>
          </a:p>
          <a:p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C589E61-27DF-7D9F-54FA-8B8E89C72F83}"/>
              </a:ext>
            </a:extLst>
          </p:cNvPr>
          <p:cNvSpPr/>
          <p:nvPr/>
        </p:nvSpPr>
        <p:spPr>
          <a:xfrm>
            <a:off x="2170051" y="3988800"/>
            <a:ext cx="6129218" cy="304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A018EC5-0DA6-1E0F-3861-259D7F4FB8FB}"/>
              </a:ext>
            </a:extLst>
          </p:cNvPr>
          <p:cNvSpPr/>
          <p:nvPr/>
        </p:nvSpPr>
        <p:spPr>
          <a:xfrm>
            <a:off x="828000" y="4989600"/>
            <a:ext cx="1129518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D637D85-25BD-F30E-8288-8F6BFC60F05E}"/>
              </a:ext>
            </a:extLst>
          </p:cNvPr>
          <p:cNvSpPr/>
          <p:nvPr/>
        </p:nvSpPr>
        <p:spPr>
          <a:xfrm>
            <a:off x="6488816" y="4989600"/>
            <a:ext cx="1192144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613E089-FA26-56DA-0588-BCE258690960}"/>
              </a:ext>
            </a:extLst>
          </p:cNvPr>
          <p:cNvSpPr/>
          <p:nvPr/>
        </p:nvSpPr>
        <p:spPr>
          <a:xfrm>
            <a:off x="5883571" y="5890937"/>
            <a:ext cx="255973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6C5F992-4AB0-C7E3-899C-1E6B10C9BC45}"/>
              </a:ext>
            </a:extLst>
          </p:cNvPr>
          <p:cNvSpPr/>
          <p:nvPr/>
        </p:nvSpPr>
        <p:spPr>
          <a:xfrm>
            <a:off x="6337617" y="2328783"/>
            <a:ext cx="747271" cy="662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847686A-1C4F-94B2-3B04-FC248F038204}"/>
              </a:ext>
            </a:extLst>
          </p:cNvPr>
          <p:cNvSpPr/>
          <p:nvPr/>
        </p:nvSpPr>
        <p:spPr>
          <a:xfrm>
            <a:off x="6966435" y="1143713"/>
            <a:ext cx="747271" cy="662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90593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049B34CB-F4D6-2FE2-A20E-DB6AE2C12A1A}"/>
              </a:ext>
            </a:extLst>
          </p:cNvPr>
          <p:cNvSpPr/>
          <p:nvPr/>
        </p:nvSpPr>
        <p:spPr>
          <a:xfrm>
            <a:off x="1048862" y="2544717"/>
            <a:ext cx="1847514" cy="4313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2D4F9F50-C371-2ED2-C568-133EEB4CCCE3}"/>
              </a:ext>
            </a:extLst>
          </p:cNvPr>
          <p:cNvGrpSpPr/>
          <p:nvPr/>
        </p:nvGrpSpPr>
        <p:grpSpPr>
          <a:xfrm>
            <a:off x="6595969" y="1588316"/>
            <a:ext cx="3602896" cy="6226084"/>
            <a:chOff x="5302224" y="446465"/>
            <a:chExt cx="3602896" cy="6226084"/>
          </a:xfrm>
        </p:grpSpPr>
        <p:grpSp>
          <p:nvGrpSpPr>
            <p:cNvPr id="13" name="Groep 12">
              <a:extLst>
                <a:ext uri="{FF2B5EF4-FFF2-40B4-BE49-F238E27FC236}">
                  <a16:creationId xmlns:a16="http://schemas.microsoft.com/office/drawing/2014/main" id="{3068E920-0379-7EBF-F95D-40D32267B2A7}"/>
                </a:ext>
              </a:extLst>
            </p:cNvPr>
            <p:cNvGrpSpPr/>
            <p:nvPr/>
          </p:nvGrpSpPr>
          <p:grpSpPr>
            <a:xfrm>
              <a:off x="5302224" y="2272937"/>
              <a:ext cx="3334059" cy="4399612"/>
              <a:chOff x="1548829" y="2377440"/>
              <a:chExt cx="3334059" cy="4399612"/>
            </a:xfrm>
          </p:grpSpPr>
          <p:graphicFrame>
            <p:nvGraphicFramePr>
              <p:cNvPr id="9" name="Object 8">
                <a:extLst>
                  <a:ext uri="{FF2B5EF4-FFF2-40B4-BE49-F238E27FC236}">
                    <a16:creationId xmlns:a16="http://schemas.microsoft.com/office/drawing/2014/main" id="{3692154A-3F0D-76FB-824A-7B3B9224B28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39556134"/>
                  </p:ext>
                </p:extLst>
              </p:nvPr>
            </p:nvGraphicFramePr>
            <p:xfrm>
              <a:off x="1548829" y="2377440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3" imgW="573024" imgH="743712" progId="ACD.ChemSketch.20">
                      <p:embed/>
                    </p:oleObj>
                  </mc:Choice>
                  <mc:Fallback>
                    <p:oleObj r:id="rId3" imgW="573024" imgH="743712" progId="ACD.ChemSketch.20">
                      <p:embed/>
                      <p:pic>
                        <p:nvPicPr>
                          <p:cNvPr id="6" name="Object 5">
                            <a:extLst>
                              <a:ext uri="{FF2B5EF4-FFF2-40B4-BE49-F238E27FC236}">
                                <a16:creationId xmlns:a16="http://schemas.microsoft.com/office/drawing/2014/main" id="{CC3278FF-7905-C375-2321-DFC737E0E3C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48829" y="2377440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413961F9-697C-2CED-D7BD-1B01EA6FCE27}"/>
                  </a:ext>
                </a:extLst>
              </p:cNvPr>
              <p:cNvSpPr/>
              <p:nvPr/>
            </p:nvSpPr>
            <p:spPr>
              <a:xfrm>
                <a:off x="3392860" y="5158232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4E29227C-B669-79C0-2F18-E7F93D6638DA}"/>
                  </a:ext>
                </a:extLst>
              </p:cNvPr>
              <p:cNvSpPr/>
              <p:nvPr/>
            </p:nvSpPr>
            <p:spPr>
              <a:xfrm>
                <a:off x="1570472" y="2463769"/>
                <a:ext cx="1847514" cy="43132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92D1663F-C540-3401-1804-E5D547ED3BA9}"/>
                </a:ext>
              </a:extLst>
            </p:cNvPr>
            <p:cNvGrpSpPr/>
            <p:nvPr/>
          </p:nvGrpSpPr>
          <p:grpSpPr>
            <a:xfrm>
              <a:off x="5302224" y="446465"/>
              <a:ext cx="3602896" cy="4330700"/>
              <a:chOff x="5302224" y="446465"/>
              <a:chExt cx="3602896" cy="4330700"/>
            </a:xfrm>
          </p:grpSpPr>
          <p:graphicFrame>
            <p:nvGraphicFramePr>
              <p:cNvPr id="6" name="Object 5">
                <a:extLst>
                  <a:ext uri="{FF2B5EF4-FFF2-40B4-BE49-F238E27FC236}">
                    <a16:creationId xmlns:a16="http://schemas.microsoft.com/office/drawing/2014/main" id="{CC3278FF-7905-C375-2321-DFC737E0E3C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2168117"/>
                  </p:ext>
                </p:extLst>
              </p:nvPr>
            </p:nvGraphicFramePr>
            <p:xfrm>
              <a:off x="5302224" y="446465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5" imgW="573024" imgH="743712" progId="ACD.ChemSketch.20">
                      <p:embed/>
                    </p:oleObj>
                  </mc:Choice>
                  <mc:Fallback>
                    <p:oleObj r:id="rId5" imgW="573024" imgH="743712" progId="ACD.ChemSketch.20">
                      <p:embed/>
                      <p:pic>
                        <p:nvPicPr>
                          <p:cNvPr id="9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2224" y="446465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E6ACCF3B-C37A-7AB6-1F8D-55B4B0959B2F}"/>
                  </a:ext>
                </a:extLst>
              </p:cNvPr>
              <p:cNvSpPr/>
              <p:nvPr/>
            </p:nvSpPr>
            <p:spPr>
              <a:xfrm>
                <a:off x="7193024" y="2611815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6C2D101D-B180-451D-51D1-AB50D1DF479F}"/>
                  </a:ext>
                </a:extLst>
              </p:cNvPr>
              <p:cNvSpPr/>
              <p:nvPr/>
            </p:nvSpPr>
            <p:spPr>
              <a:xfrm>
                <a:off x="7415092" y="2971800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431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677" y="4005579"/>
            <a:ext cx="3571875" cy="2762250"/>
          </a:xfrm>
          <a:prstGeom prst="rect">
            <a:avLst/>
          </a:prstGeom>
        </p:spPr>
      </p:pic>
      <p:sp>
        <p:nvSpPr>
          <p:cNvPr id="19" name="Rechthoek 18"/>
          <p:cNvSpPr/>
          <p:nvPr/>
        </p:nvSpPr>
        <p:spPr>
          <a:xfrm>
            <a:off x="6335722" y="888273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05579"/>
            <a:ext cx="4795048" cy="2599185"/>
          </a:xfrm>
          <a:prstGeom prst="rect">
            <a:avLst/>
          </a:prstGeom>
        </p:spPr>
      </p:pic>
      <p:grpSp>
        <p:nvGrpSpPr>
          <p:cNvPr id="21" name="Groep 20"/>
          <p:cNvGrpSpPr/>
          <p:nvPr/>
        </p:nvGrpSpPr>
        <p:grpSpPr>
          <a:xfrm>
            <a:off x="290618" y="888273"/>
            <a:ext cx="3758867" cy="1789353"/>
            <a:chOff x="1100515" y="1219199"/>
            <a:chExt cx="3758867" cy="1789353"/>
          </a:xfrm>
        </p:grpSpPr>
        <p:pic>
          <p:nvPicPr>
            <p:cNvPr id="22" name="Afbeelding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36298" b="31827"/>
            <a:stretch/>
          </p:blipFill>
          <p:spPr>
            <a:xfrm>
              <a:off x="1100515" y="1839750"/>
              <a:ext cx="3758867" cy="1077362"/>
            </a:xfrm>
            <a:prstGeom prst="rect">
              <a:avLst/>
            </a:prstGeom>
          </p:spPr>
        </p:pic>
        <p:pic>
          <p:nvPicPr>
            <p:cNvPr id="23" name="Afbeelding 2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  <p:sp>
          <p:nvSpPr>
            <p:cNvPr id="24" name="Rechthoek 23"/>
            <p:cNvSpPr/>
            <p:nvPr/>
          </p:nvSpPr>
          <p:spPr>
            <a:xfrm>
              <a:off x="1425754" y="1219199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36298" b="31827"/>
          <a:stretch/>
        </p:blipFill>
        <p:spPr>
          <a:xfrm>
            <a:off x="5141685" y="1508824"/>
            <a:ext cx="3758867" cy="107736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1" t="30168" r="71190" b="31827"/>
          <a:stretch/>
        </p:blipFill>
        <p:spPr>
          <a:xfrm>
            <a:off x="6768104" y="1600264"/>
            <a:ext cx="506027" cy="107736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274D2D6-CABD-5F90-46F8-5A1A23E686CC}"/>
              </a:ext>
            </a:extLst>
          </p:cNvPr>
          <p:cNvSpPr txBox="1"/>
          <p:nvPr/>
        </p:nvSpPr>
        <p:spPr>
          <a:xfrm>
            <a:off x="444900" y="65985"/>
            <a:ext cx="13131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4</a:t>
            </a:r>
            <a:r>
              <a:rPr lang="nl-NL" sz="4800" dirty="0"/>
              <a:t>H</a:t>
            </a:r>
            <a:r>
              <a:rPr lang="nl-NL" sz="4800" baseline="-30000" dirty="0"/>
              <a:t>8</a:t>
            </a:r>
            <a:endParaRPr lang="nl-NL" sz="4800" dirty="0"/>
          </a:p>
          <a:p>
            <a:endParaRPr lang="nl-NL" sz="4800" baseline="-30000" dirty="0"/>
          </a:p>
          <a:p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C589E61-27DF-7D9F-54FA-8B8E89C72F83}"/>
              </a:ext>
            </a:extLst>
          </p:cNvPr>
          <p:cNvSpPr/>
          <p:nvPr/>
        </p:nvSpPr>
        <p:spPr>
          <a:xfrm>
            <a:off x="2170051" y="3988800"/>
            <a:ext cx="6129218" cy="304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A018EC5-0DA6-1E0F-3861-259D7F4FB8FB}"/>
              </a:ext>
            </a:extLst>
          </p:cNvPr>
          <p:cNvSpPr/>
          <p:nvPr/>
        </p:nvSpPr>
        <p:spPr>
          <a:xfrm>
            <a:off x="828000" y="4989600"/>
            <a:ext cx="1129518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D637D85-25BD-F30E-8288-8F6BFC60F05E}"/>
              </a:ext>
            </a:extLst>
          </p:cNvPr>
          <p:cNvSpPr/>
          <p:nvPr/>
        </p:nvSpPr>
        <p:spPr>
          <a:xfrm>
            <a:off x="6488816" y="4989600"/>
            <a:ext cx="1192144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613E089-FA26-56DA-0588-BCE258690960}"/>
              </a:ext>
            </a:extLst>
          </p:cNvPr>
          <p:cNvSpPr/>
          <p:nvPr/>
        </p:nvSpPr>
        <p:spPr>
          <a:xfrm>
            <a:off x="5883571" y="5890937"/>
            <a:ext cx="255973" cy="212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4E89F9D-0C22-2C78-4980-ED27369B28F6}"/>
              </a:ext>
            </a:extLst>
          </p:cNvPr>
          <p:cNvSpPr/>
          <p:nvPr/>
        </p:nvSpPr>
        <p:spPr>
          <a:xfrm>
            <a:off x="6337617" y="2328783"/>
            <a:ext cx="747271" cy="662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E8F31587-8AAA-E6DB-2B91-90C5A4BB8BF2}"/>
              </a:ext>
            </a:extLst>
          </p:cNvPr>
          <p:cNvSpPr/>
          <p:nvPr/>
        </p:nvSpPr>
        <p:spPr>
          <a:xfrm>
            <a:off x="6966435" y="1143713"/>
            <a:ext cx="747271" cy="662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84411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0ED07D0-9D27-2CDD-2E2A-994D498B3227}"/>
              </a:ext>
            </a:extLst>
          </p:cNvPr>
          <p:cNvSpPr txBox="1"/>
          <p:nvPr/>
        </p:nvSpPr>
        <p:spPr>
          <a:xfrm>
            <a:off x="583474" y="304800"/>
            <a:ext cx="390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Cycloalkanen</a:t>
            </a:r>
          </a:p>
        </p:txBody>
      </p:sp>
    </p:spTree>
    <p:extLst>
      <p:ext uri="{BB962C8B-B14F-4D97-AF65-F5344CB8AC3E}">
        <p14:creationId xmlns:p14="http://schemas.microsoft.com/office/powerpoint/2010/main" val="613048161"/>
      </p:ext>
    </p:extLst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657" y="361630"/>
            <a:ext cx="4703958" cy="4712526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24" y="1254713"/>
            <a:ext cx="30956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6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24" y="1254713"/>
            <a:ext cx="3095625" cy="3286125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44582" y="3878988"/>
            <a:ext cx="1750423" cy="80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 rot="5400000">
            <a:off x="2203268" y="2355778"/>
            <a:ext cx="1750423" cy="80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788124" y="1091086"/>
            <a:ext cx="1750423" cy="80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5400000">
            <a:off x="-600892" y="2630670"/>
            <a:ext cx="1750423" cy="80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41ADEBF-A8C7-D14E-DBD4-A9BD633953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657" y="361630"/>
            <a:ext cx="4703958" cy="471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7577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19" t="28821" r="56385" b="29041"/>
          <a:stretch/>
        </p:blipFill>
        <p:spPr>
          <a:xfrm>
            <a:off x="958589" y="2202899"/>
            <a:ext cx="504449" cy="1384662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86906" y="3633702"/>
            <a:ext cx="1750423" cy="1048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HH</a:t>
            </a:r>
          </a:p>
        </p:txBody>
      </p:sp>
      <p:sp>
        <p:nvSpPr>
          <p:cNvPr id="6" name="Rechthoek 5"/>
          <p:cNvSpPr/>
          <p:nvPr/>
        </p:nvSpPr>
        <p:spPr>
          <a:xfrm rot="5400000">
            <a:off x="2066108" y="2218619"/>
            <a:ext cx="1750423" cy="10755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788124" y="1091086"/>
            <a:ext cx="1750423" cy="11383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5400000">
            <a:off x="-339639" y="2616413"/>
            <a:ext cx="1750423" cy="80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41ADEBF-A8C7-D14E-DBD4-A9BD633953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657" y="361630"/>
            <a:ext cx="4703958" cy="471252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0E6E255-5FBF-ACC4-E4C9-0B3A3D44ED55}"/>
              </a:ext>
            </a:extLst>
          </p:cNvPr>
          <p:cNvSpPr txBox="1"/>
          <p:nvPr/>
        </p:nvSpPr>
        <p:spPr>
          <a:xfrm>
            <a:off x="2403565" y="2126762"/>
            <a:ext cx="942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H</a:t>
            </a:r>
            <a:r>
              <a:rPr lang="nl-NL" sz="4000" baseline="-25000" dirty="0"/>
              <a:t>2</a:t>
            </a:r>
            <a:endParaRPr lang="nl-NL" sz="4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8F340ED-6290-7F79-B9C0-39736E834914}"/>
              </a:ext>
            </a:extLst>
          </p:cNvPr>
          <p:cNvSpPr txBox="1"/>
          <p:nvPr/>
        </p:nvSpPr>
        <p:spPr>
          <a:xfrm>
            <a:off x="2410598" y="3009958"/>
            <a:ext cx="942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H</a:t>
            </a:r>
            <a:r>
              <a:rPr lang="nl-NL" sz="4000" baseline="-25000" dirty="0"/>
              <a:t>2</a:t>
            </a:r>
            <a:endParaRPr lang="nl-NL" sz="4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A31F8CE-3D88-AB4E-F477-4E68C3147C20}"/>
              </a:ext>
            </a:extLst>
          </p:cNvPr>
          <p:cNvSpPr txBox="1"/>
          <p:nvPr/>
        </p:nvSpPr>
        <p:spPr>
          <a:xfrm>
            <a:off x="1296991" y="2984407"/>
            <a:ext cx="942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H</a:t>
            </a:r>
            <a:r>
              <a:rPr lang="nl-NL" sz="4000" baseline="-25000" dirty="0"/>
              <a:t>2</a:t>
            </a:r>
            <a:endParaRPr lang="nl-NL" sz="4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FC7B3EE-345D-6D09-5376-A04594A71010}"/>
              </a:ext>
            </a:extLst>
          </p:cNvPr>
          <p:cNvSpPr txBox="1"/>
          <p:nvPr/>
        </p:nvSpPr>
        <p:spPr>
          <a:xfrm>
            <a:off x="1296991" y="2098167"/>
            <a:ext cx="942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H</a:t>
            </a:r>
            <a:r>
              <a:rPr lang="nl-NL" sz="4000" baseline="-25000" dirty="0"/>
              <a:t>2</a:t>
            </a:r>
            <a:endParaRPr lang="nl-NL" sz="4000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1155E2C1-C8B8-005A-6047-E8AD3C04BA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28" t="28821" r="27951" b="29041"/>
          <a:stretch/>
        </p:blipFill>
        <p:spPr>
          <a:xfrm>
            <a:off x="1876694" y="2213021"/>
            <a:ext cx="681703" cy="138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9809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26212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049B34CB-F4D6-2FE2-A20E-DB6AE2C12A1A}"/>
              </a:ext>
            </a:extLst>
          </p:cNvPr>
          <p:cNvSpPr/>
          <p:nvPr/>
        </p:nvSpPr>
        <p:spPr>
          <a:xfrm>
            <a:off x="1048862" y="2544717"/>
            <a:ext cx="1847514" cy="4313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2D4F9F50-C371-2ED2-C568-133EEB4CCCE3}"/>
              </a:ext>
            </a:extLst>
          </p:cNvPr>
          <p:cNvGrpSpPr/>
          <p:nvPr/>
        </p:nvGrpSpPr>
        <p:grpSpPr>
          <a:xfrm>
            <a:off x="6595969" y="1588316"/>
            <a:ext cx="3602896" cy="6226084"/>
            <a:chOff x="5302224" y="446465"/>
            <a:chExt cx="3602896" cy="6226084"/>
          </a:xfrm>
        </p:grpSpPr>
        <p:grpSp>
          <p:nvGrpSpPr>
            <p:cNvPr id="13" name="Groep 12">
              <a:extLst>
                <a:ext uri="{FF2B5EF4-FFF2-40B4-BE49-F238E27FC236}">
                  <a16:creationId xmlns:a16="http://schemas.microsoft.com/office/drawing/2014/main" id="{3068E920-0379-7EBF-F95D-40D32267B2A7}"/>
                </a:ext>
              </a:extLst>
            </p:cNvPr>
            <p:cNvGrpSpPr/>
            <p:nvPr/>
          </p:nvGrpSpPr>
          <p:grpSpPr>
            <a:xfrm>
              <a:off x="5302224" y="2272937"/>
              <a:ext cx="3334059" cy="4399612"/>
              <a:chOff x="1548829" y="2377440"/>
              <a:chExt cx="3334059" cy="4399612"/>
            </a:xfrm>
          </p:grpSpPr>
          <p:graphicFrame>
            <p:nvGraphicFramePr>
              <p:cNvPr id="9" name="Object 8">
                <a:extLst>
                  <a:ext uri="{FF2B5EF4-FFF2-40B4-BE49-F238E27FC236}">
                    <a16:creationId xmlns:a16="http://schemas.microsoft.com/office/drawing/2014/main" id="{3692154A-3F0D-76FB-824A-7B3B9224B28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548829" y="2377440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3" imgW="573024" imgH="743712" progId="ACD.ChemSketch.20">
                      <p:embed/>
                    </p:oleObj>
                  </mc:Choice>
                  <mc:Fallback>
                    <p:oleObj r:id="rId3" imgW="573024" imgH="743712" progId="ACD.ChemSketch.20">
                      <p:embed/>
                      <p:pic>
                        <p:nvPicPr>
                          <p:cNvPr id="9" name="Object 8">
                            <a:extLst>
                              <a:ext uri="{FF2B5EF4-FFF2-40B4-BE49-F238E27FC236}">
                                <a16:creationId xmlns:a16="http://schemas.microsoft.com/office/drawing/2014/main" id="{3692154A-3F0D-76FB-824A-7B3B9224B28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48829" y="2377440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413961F9-697C-2CED-D7BD-1B01EA6FCE27}"/>
                  </a:ext>
                </a:extLst>
              </p:cNvPr>
              <p:cNvSpPr/>
              <p:nvPr/>
            </p:nvSpPr>
            <p:spPr>
              <a:xfrm>
                <a:off x="3392860" y="5158232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4E29227C-B669-79C0-2F18-E7F93D6638DA}"/>
                  </a:ext>
                </a:extLst>
              </p:cNvPr>
              <p:cNvSpPr/>
              <p:nvPr/>
            </p:nvSpPr>
            <p:spPr>
              <a:xfrm>
                <a:off x="1570472" y="2463769"/>
                <a:ext cx="1847514" cy="43132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92D1663F-C540-3401-1804-E5D547ED3BA9}"/>
                </a:ext>
              </a:extLst>
            </p:cNvPr>
            <p:cNvGrpSpPr/>
            <p:nvPr/>
          </p:nvGrpSpPr>
          <p:grpSpPr>
            <a:xfrm>
              <a:off x="5302224" y="446465"/>
              <a:ext cx="3602896" cy="4330700"/>
              <a:chOff x="5302224" y="446465"/>
              <a:chExt cx="3602896" cy="4330700"/>
            </a:xfrm>
          </p:grpSpPr>
          <p:graphicFrame>
            <p:nvGraphicFramePr>
              <p:cNvPr id="6" name="Object 5">
                <a:extLst>
                  <a:ext uri="{FF2B5EF4-FFF2-40B4-BE49-F238E27FC236}">
                    <a16:creationId xmlns:a16="http://schemas.microsoft.com/office/drawing/2014/main" id="{CC3278FF-7905-C375-2321-DFC737E0E3C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302224" y="446465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5" imgW="573024" imgH="743712" progId="ACD.ChemSketch.20">
                      <p:embed/>
                    </p:oleObj>
                  </mc:Choice>
                  <mc:Fallback>
                    <p:oleObj r:id="rId5" imgW="573024" imgH="743712" progId="ACD.ChemSketch.20">
                      <p:embed/>
                      <p:pic>
                        <p:nvPicPr>
                          <p:cNvPr id="6" name="Object 5">
                            <a:extLst>
                              <a:ext uri="{FF2B5EF4-FFF2-40B4-BE49-F238E27FC236}">
                                <a16:creationId xmlns:a16="http://schemas.microsoft.com/office/drawing/2014/main" id="{CC3278FF-7905-C375-2321-DFC737E0E3C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2224" y="446465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E6ACCF3B-C37A-7AB6-1F8D-55B4B0959B2F}"/>
                  </a:ext>
                </a:extLst>
              </p:cNvPr>
              <p:cNvSpPr/>
              <p:nvPr/>
            </p:nvSpPr>
            <p:spPr>
              <a:xfrm>
                <a:off x="7193024" y="2611815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6C2D101D-B180-451D-51D1-AB50D1DF479F}"/>
                  </a:ext>
                </a:extLst>
              </p:cNvPr>
              <p:cNvSpPr/>
              <p:nvPr/>
            </p:nvSpPr>
            <p:spPr>
              <a:xfrm>
                <a:off x="7415092" y="2971800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19" name="Tekstvak 18">
            <a:extLst>
              <a:ext uri="{FF2B5EF4-FFF2-40B4-BE49-F238E27FC236}">
                <a16:creationId xmlns:a16="http://schemas.microsoft.com/office/drawing/2014/main" id="{E990315D-5913-A5A1-0EFD-50A4B5AC427A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5</a:t>
            </a:r>
            <a:r>
              <a:rPr lang="nl-NL" sz="4800" dirty="0"/>
              <a:t>H</a:t>
            </a:r>
            <a:r>
              <a:rPr lang="nl-NL" sz="4800" baseline="-30000" dirty="0"/>
              <a:t>12</a:t>
            </a:r>
            <a:r>
              <a:rPr lang="nl-NL" sz="4800" dirty="0"/>
              <a:t>     </a:t>
            </a:r>
            <a:r>
              <a:rPr lang="nl-NL" sz="3600" dirty="0">
                <a:solidFill>
                  <a:srgbClr val="FF0000"/>
                </a:solidFill>
              </a:rPr>
              <a:t>pentaan</a:t>
            </a:r>
            <a:endParaRPr lang="nl-NL" sz="3600" baseline="-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3251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374469" y="2123451"/>
            <a:ext cx="5721531" cy="2339348"/>
            <a:chOff x="3422469" y="4280725"/>
            <a:chExt cx="5721531" cy="2339348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98" t="8269" r="2775" b="9590"/>
            <a:stretch/>
          </p:blipFill>
          <p:spPr>
            <a:xfrm>
              <a:off x="3819017" y="4302630"/>
              <a:ext cx="5324983" cy="229553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552" t="8269" r="2775" b="9590"/>
            <a:stretch/>
          </p:blipFill>
          <p:spPr>
            <a:xfrm>
              <a:off x="3422469" y="4280725"/>
              <a:ext cx="482608" cy="2339348"/>
            </a:xfrm>
            <a:prstGeom prst="rect">
              <a:avLst/>
            </a:prstGeom>
          </p:spPr>
        </p:pic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255BCC82-6CAD-4CAA-CA74-9669394281AC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C</a:t>
            </a:r>
            <a:r>
              <a:rPr lang="nl-NL" sz="4800" baseline="-30000" dirty="0"/>
              <a:t>5</a:t>
            </a:r>
            <a:r>
              <a:rPr lang="nl-NL" sz="4800" dirty="0"/>
              <a:t>H</a:t>
            </a:r>
            <a:r>
              <a:rPr lang="nl-NL" sz="4800" baseline="-30000" dirty="0"/>
              <a:t>12</a:t>
            </a:r>
            <a:r>
              <a:rPr lang="nl-NL" sz="4800" dirty="0"/>
              <a:t>     </a:t>
            </a:r>
            <a:r>
              <a:rPr lang="nl-NL" sz="3600" dirty="0">
                <a:solidFill>
                  <a:srgbClr val="FF0000"/>
                </a:solidFill>
              </a:rPr>
              <a:t>pentaan</a:t>
            </a:r>
            <a:endParaRPr lang="nl-NL" sz="3600" baseline="-30000" dirty="0">
              <a:solidFill>
                <a:srgbClr val="FF0000"/>
              </a:solidFill>
            </a:endParaRP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61A7A3D4-841C-B9D6-0D04-2A1E9DCE2B7C}"/>
              </a:ext>
            </a:extLst>
          </p:cNvPr>
          <p:cNvGrpSpPr/>
          <p:nvPr/>
        </p:nvGrpSpPr>
        <p:grpSpPr>
          <a:xfrm>
            <a:off x="6595969" y="1588316"/>
            <a:ext cx="3602896" cy="6226084"/>
            <a:chOff x="5302224" y="446465"/>
            <a:chExt cx="3602896" cy="6226084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80937410-6482-3E8C-0423-EE590A9A7396}"/>
                </a:ext>
              </a:extLst>
            </p:cNvPr>
            <p:cNvGrpSpPr/>
            <p:nvPr/>
          </p:nvGrpSpPr>
          <p:grpSpPr>
            <a:xfrm>
              <a:off x="5302224" y="2272937"/>
              <a:ext cx="3334059" cy="4399612"/>
              <a:chOff x="1548829" y="2377440"/>
              <a:chExt cx="3334059" cy="4399612"/>
            </a:xfrm>
          </p:grpSpPr>
          <p:graphicFrame>
            <p:nvGraphicFramePr>
              <p:cNvPr id="15" name="Object 14">
                <a:extLst>
                  <a:ext uri="{FF2B5EF4-FFF2-40B4-BE49-F238E27FC236}">
                    <a16:creationId xmlns:a16="http://schemas.microsoft.com/office/drawing/2014/main" id="{178E9F1D-9E39-CB40-DD83-F5C22A0F8A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8492082"/>
                  </p:ext>
                </p:extLst>
              </p:nvPr>
            </p:nvGraphicFramePr>
            <p:xfrm>
              <a:off x="1548829" y="2377440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3" imgW="573024" imgH="743712" progId="ACD.ChemSketch.20">
                      <p:embed/>
                    </p:oleObj>
                  </mc:Choice>
                  <mc:Fallback>
                    <p:oleObj r:id="rId3" imgW="573024" imgH="743712" progId="ACD.ChemSketch.20">
                      <p:embed/>
                      <p:pic>
                        <p:nvPicPr>
                          <p:cNvPr id="9" name="Object 8">
                            <a:extLst>
                              <a:ext uri="{FF2B5EF4-FFF2-40B4-BE49-F238E27FC236}">
                                <a16:creationId xmlns:a16="http://schemas.microsoft.com/office/drawing/2014/main" id="{3692154A-3F0D-76FB-824A-7B3B9224B28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48829" y="2377440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B0B4246A-4CB1-BCBB-3EB7-475E8D7677DF}"/>
                  </a:ext>
                </a:extLst>
              </p:cNvPr>
              <p:cNvSpPr/>
              <p:nvPr/>
            </p:nvSpPr>
            <p:spPr>
              <a:xfrm>
                <a:off x="3392860" y="5158232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FD4A29D5-4F21-EE8D-D84C-2C5CE00DF00B}"/>
                  </a:ext>
                </a:extLst>
              </p:cNvPr>
              <p:cNvSpPr/>
              <p:nvPr/>
            </p:nvSpPr>
            <p:spPr>
              <a:xfrm>
                <a:off x="1570472" y="2463769"/>
                <a:ext cx="1847514" cy="43132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1" name="Groep 10">
              <a:extLst>
                <a:ext uri="{FF2B5EF4-FFF2-40B4-BE49-F238E27FC236}">
                  <a16:creationId xmlns:a16="http://schemas.microsoft.com/office/drawing/2014/main" id="{10E8D232-5C6E-7C10-EE85-607C50BCCA58}"/>
                </a:ext>
              </a:extLst>
            </p:cNvPr>
            <p:cNvGrpSpPr/>
            <p:nvPr/>
          </p:nvGrpSpPr>
          <p:grpSpPr>
            <a:xfrm>
              <a:off x="5302224" y="446465"/>
              <a:ext cx="3602896" cy="4330700"/>
              <a:chOff x="5302224" y="446465"/>
              <a:chExt cx="3602896" cy="4330700"/>
            </a:xfrm>
          </p:grpSpPr>
          <p:graphicFrame>
            <p:nvGraphicFramePr>
              <p:cNvPr id="12" name="Object 11">
                <a:extLst>
                  <a:ext uri="{FF2B5EF4-FFF2-40B4-BE49-F238E27FC236}">
                    <a16:creationId xmlns:a16="http://schemas.microsoft.com/office/drawing/2014/main" id="{81D3083E-2F38-A815-EFB1-338A195759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6513462"/>
                  </p:ext>
                </p:extLst>
              </p:nvPr>
            </p:nvGraphicFramePr>
            <p:xfrm>
              <a:off x="5302224" y="446465"/>
              <a:ext cx="3330575" cy="4330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5" imgW="573024" imgH="743712" progId="ACD.ChemSketch.20">
                      <p:embed/>
                    </p:oleObj>
                  </mc:Choice>
                  <mc:Fallback>
                    <p:oleObj r:id="rId5" imgW="573024" imgH="743712" progId="ACD.ChemSketch.20">
                      <p:embed/>
                      <p:pic>
                        <p:nvPicPr>
                          <p:cNvPr id="6" name="Object 5">
                            <a:extLst>
                              <a:ext uri="{FF2B5EF4-FFF2-40B4-BE49-F238E27FC236}">
                                <a16:creationId xmlns:a16="http://schemas.microsoft.com/office/drawing/2014/main" id="{CC3278FF-7905-C375-2321-DFC737E0E3C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2224" y="446465"/>
                            <a:ext cx="3330575" cy="43307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BBD4884F-BD87-E109-9C6A-E02B514CA1DF}"/>
                  </a:ext>
                </a:extLst>
              </p:cNvPr>
              <p:cNvSpPr/>
              <p:nvPr/>
            </p:nvSpPr>
            <p:spPr>
              <a:xfrm>
                <a:off x="7193024" y="2611815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541233E9-73FA-AB74-463B-F235FF884EB9}"/>
                  </a:ext>
                </a:extLst>
              </p:cNvPr>
              <p:cNvSpPr/>
              <p:nvPr/>
            </p:nvSpPr>
            <p:spPr>
              <a:xfrm>
                <a:off x="7415092" y="2971800"/>
                <a:ext cx="1490028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6135999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3" t="30933" r="10988" b="30947"/>
          <a:stretch/>
        </p:blipFill>
        <p:spPr>
          <a:xfrm>
            <a:off x="887766" y="2778710"/>
            <a:ext cx="4625267" cy="106532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4408C95-59E2-7C99-04EC-1D93D6F7DD0B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5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12</a:t>
            </a:r>
            <a:r>
              <a:rPr lang="nl-NL" sz="4800" dirty="0"/>
              <a:t>     </a:t>
            </a:r>
            <a:r>
              <a:rPr lang="nl-NL" sz="3600" dirty="0"/>
              <a:t>pentaan</a:t>
            </a:r>
            <a:endParaRPr lang="nl-NL" sz="3600" baseline="-30000" dirty="0"/>
          </a:p>
        </p:txBody>
      </p:sp>
    </p:spTree>
    <p:extLst>
      <p:ext uri="{BB962C8B-B14F-4D97-AF65-F5344CB8AC3E}">
        <p14:creationId xmlns:p14="http://schemas.microsoft.com/office/powerpoint/2010/main" val="44296918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3" t="30933" r="10988" b="30947"/>
          <a:stretch/>
        </p:blipFill>
        <p:spPr>
          <a:xfrm>
            <a:off x="887766" y="2778710"/>
            <a:ext cx="4625267" cy="1065321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43883" y="4660777"/>
            <a:ext cx="5388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Koolstof heeft altijd 4 bindingen.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2979289-958B-2830-4231-D2C3F4E8C911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5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12</a:t>
            </a:r>
            <a:r>
              <a:rPr lang="nl-NL" sz="4800" dirty="0"/>
              <a:t>     </a:t>
            </a:r>
            <a:r>
              <a:rPr lang="nl-NL" sz="3600" dirty="0"/>
              <a:t>pentaan</a:t>
            </a:r>
            <a:endParaRPr lang="nl-NL" sz="3600" baseline="-30000" dirty="0"/>
          </a:p>
        </p:txBody>
      </p:sp>
    </p:spTree>
    <p:extLst>
      <p:ext uri="{BB962C8B-B14F-4D97-AF65-F5344CB8AC3E}">
        <p14:creationId xmlns:p14="http://schemas.microsoft.com/office/powerpoint/2010/main" val="284807090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3" t="30933" r="10988" b="30947"/>
          <a:stretch/>
        </p:blipFill>
        <p:spPr>
          <a:xfrm>
            <a:off x="887766" y="2778710"/>
            <a:ext cx="4625267" cy="1065321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43883" y="4660777"/>
            <a:ext cx="53887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Koolstof heeft altijd 4 bindingen.</a:t>
            </a:r>
          </a:p>
          <a:p>
            <a:r>
              <a:rPr lang="nl-NL" sz="2800" dirty="0">
                <a:solidFill>
                  <a:srgbClr val="FF0000"/>
                </a:solidFill>
              </a:rPr>
              <a:t>Waterstof heeft altijd 1 binding.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C69FA10-0128-A471-F8A6-B3A98F0521F6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5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12</a:t>
            </a:r>
            <a:r>
              <a:rPr lang="nl-NL" sz="4800" dirty="0"/>
              <a:t>     </a:t>
            </a:r>
            <a:r>
              <a:rPr lang="nl-NL" sz="3600" dirty="0"/>
              <a:t>pentaan</a:t>
            </a:r>
            <a:endParaRPr lang="nl-NL" sz="3600" baseline="-30000" dirty="0"/>
          </a:p>
        </p:txBody>
      </p:sp>
    </p:spTree>
    <p:extLst>
      <p:ext uri="{BB962C8B-B14F-4D97-AF65-F5344CB8AC3E}">
        <p14:creationId xmlns:p14="http://schemas.microsoft.com/office/powerpoint/2010/main" val="363516681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3" t="30933" r="10988" b="30947"/>
          <a:stretch/>
        </p:blipFill>
        <p:spPr>
          <a:xfrm>
            <a:off x="887766" y="2778710"/>
            <a:ext cx="4625267" cy="1065321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43882" y="4660777"/>
            <a:ext cx="8055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Koolstof heeft altijd 4 bindingen.</a:t>
            </a:r>
          </a:p>
          <a:p>
            <a:r>
              <a:rPr lang="nl-NL" sz="2800" dirty="0"/>
              <a:t>Waterstof heeft altijd 1 binding.                </a:t>
            </a:r>
            <a:r>
              <a:rPr lang="nl-NL" sz="2800" dirty="0">
                <a:solidFill>
                  <a:srgbClr val="FF0000"/>
                </a:solidFill>
              </a:rPr>
              <a:t>=  Covalentie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600E5EE-DC11-61A4-2541-6ADDCD12C1BF}"/>
              </a:ext>
            </a:extLst>
          </p:cNvPr>
          <p:cNvSpPr txBox="1"/>
          <p:nvPr/>
        </p:nvSpPr>
        <p:spPr>
          <a:xfrm>
            <a:off x="444900" y="65985"/>
            <a:ext cx="3760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C</a:t>
            </a:r>
            <a:r>
              <a:rPr lang="nl-NL" sz="4800" baseline="-30000" dirty="0">
                <a:solidFill>
                  <a:schemeClr val="bg1"/>
                </a:solidFill>
              </a:rPr>
              <a:t>5</a:t>
            </a:r>
            <a:r>
              <a:rPr lang="nl-NL" sz="4800" dirty="0">
                <a:solidFill>
                  <a:schemeClr val="bg1"/>
                </a:solidFill>
              </a:rPr>
              <a:t>H</a:t>
            </a:r>
            <a:r>
              <a:rPr lang="nl-NL" sz="4800" baseline="-30000" dirty="0">
                <a:solidFill>
                  <a:schemeClr val="bg1"/>
                </a:solidFill>
              </a:rPr>
              <a:t>12</a:t>
            </a:r>
            <a:r>
              <a:rPr lang="nl-NL" sz="4800" dirty="0"/>
              <a:t>     </a:t>
            </a:r>
            <a:r>
              <a:rPr lang="nl-NL" sz="3600" dirty="0"/>
              <a:t>pentaan</a:t>
            </a:r>
            <a:endParaRPr lang="nl-NL" sz="3600" baseline="-30000" dirty="0"/>
          </a:p>
        </p:txBody>
      </p:sp>
    </p:spTree>
    <p:extLst>
      <p:ext uri="{BB962C8B-B14F-4D97-AF65-F5344CB8AC3E}">
        <p14:creationId xmlns:p14="http://schemas.microsoft.com/office/powerpoint/2010/main" val="157394079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2632</TotalTime>
  <Words>86</Words>
  <Application>Microsoft Office PowerPoint</Application>
  <PresentationFormat>Diavoorstelling (4:3)</PresentationFormat>
  <Paragraphs>42</Paragraphs>
  <Slides>35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Kantoorthema</vt:lpstr>
      <vt:lpstr>ACD.ChemSketch.20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64</cp:revision>
  <dcterms:created xsi:type="dcterms:W3CDTF">2014-02-11T20:46:40Z</dcterms:created>
  <dcterms:modified xsi:type="dcterms:W3CDTF">2023-02-17T20:19:18Z</dcterms:modified>
</cp:coreProperties>
</file>